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7" r:id="rId9"/>
    <p:sldId id="264" r:id="rId10"/>
    <p:sldId id="265" r:id="rId11"/>
    <p:sldId id="266" r:id="rId12"/>
    <p:sldId id="261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67" d="100"/>
          <a:sy n="167" d="100"/>
        </p:scale>
        <p:origin x="-157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7A2E-9FFC-C447-804F-E44369DBAA2B}" type="datetimeFigureOut">
              <a:rPr lang="en-US" smtClean="0"/>
              <a:t>12/14/13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CE4F-422F-434B-B13A-C94DEB85A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653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7A2E-9FFC-C447-804F-E44369DBAA2B}" type="datetimeFigureOut">
              <a:rPr lang="en-US" smtClean="0"/>
              <a:t>12/14/13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CE4F-422F-434B-B13A-C94DEB85A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954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7A2E-9FFC-C447-804F-E44369DBAA2B}" type="datetimeFigureOut">
              <a:rPr lang="en-US" smtClean="0"/>
              <a:t>12/14/13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CE4F-422F-434B-B13A-C94DEB85A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798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7A2E-9FFC-C447-804F-E44369DBAA2B}" type="datetimeFigureOut">
              <a:rPr lang="en-US" smtClean="0"/>
              <a:t>12/14/13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CE4F-422F-434B-B13A-C94DEB85A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04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7A2E-9FFC-C447-804F-E44369DBAA2B}" type="datetimeFigureOut">
              <a:rPr lang="en-US" smtClean="0"/>
              <a:t>12/14/13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CE4F-422F-434B-B13A-C94DEB85A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453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7A2E-9FFC-C447-804F-E44369DBAA2B}" type="datetimeFigureOut">
              <a:rPr lang="en-US" smtClean="0"/>
              <a:t>12/14/13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CE4F-422F-434B-B13A-C94DEB85A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858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7A2E-9FFC-C447-804F-E44369DBAA2B}" type="datetimeFigureOut">
              <a:rPr lang="en-US" smtClean="0"/>
              <a:t>12/14/13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CE4F-422F-434B-B13A-C94DEB85A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212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7A2E-9FFC-C447-804F-E44369DBAA2B}" type="datetimeFigureOut">
              <a:rPr lang="en-US" smtClean="0"/>
              <a:t>12/14/13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CE4F-422F-434B-B13A-C94DEB85A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37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7A2E-9FFC-C447-804F-E44369DBAA2B}" type="datetimeFigureOut">
              <a:rPr lang="en-US" smtClean="0"/>
              <a:t>12/14/13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CE4F-422F-434B-B13A-C94DEB85A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280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7A2E-9FFC-C447-804F-E44369DBAA2B}" type="datetimeFigureOut">
              <a:rPr lang="en-US" smtClean="0"/>
              <a:t>12/14/13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CE4F-422F-434B-B13A-C94DEB85A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444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7A2E-9FFC-C447-804F-E44369DBAA2B}" type="datetimeFigureOut">
              <a:rPr lang="en-US" smtClean="0"/>
              <a:t>12/14/13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CE4F-422F-434B-B13A-C94DEB85A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088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0A7A2E-9FFC-C447-804F-E44369DBAA2B}" type="datetimeFigureOut">
              <a:rPr lang="en-US" smtClean="0"/>
              <a:t>12/14/13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5CE4F-422F-434B-B13A-C94DEB85A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400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591" t="19787" r="2686" b="2950"/>
          <a:stretch/>
        </p:blipFill>
        <p:spPr>
          <a:xfrm>
            <a:off x="3095215" y="3559239"/>
            <a:ext cx="5734132" cy="31181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8865" y="91263"/>
            <a:ext cx="8966234" cy="201593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25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badi MT Condensed Extra Bold"/>
                <a:cs typeface="Abadi MT Condensed Extra Bold"/>
              </a:rPr>
              <a:t>SMART RIDE</a:t>
            </a:r>
            <a:endParaRPr lang="en-US" sz="125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  <a:latin typeface="Abadi MT Condensed Extra Bold"/>
              <a:cs typeface="Abadi MT Condensed Extra Bold"/>
            </a:endParaRPr>
          </a:p>
        </p:txBody>
      </p:sp>
    </p:spTree>
    <p:extLst>
      <p:ext uri="{BB962C8B-B14F-4D97-AF65-F5344CB8AC3E}">
        <p14:creationId xmlns:p14="http://schemas.microsoft.com/office/powerpoint/2010/main" val="369064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10" y="4485641"/>
            <a:ext cx="91439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7200" b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badi MT Condensed Extra Bold"/>
                <a:cs typeface="Abadi MT Condensed Extra Bold"/>
              </a:defRPr>
            </a:lvl1pPr>
          </a:lstStyle>
          <a:p>
            <a:r>
              <a:rPr lang="en-US" sz="4000" dirty="0" smtClean="0"/>
              <a:t>BIKE PERFORMANCE CORRELATED WITH CLIMATE CONDITIONS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44223" y="5334000"/>
            <a:ext cx="2540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335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" y="4748322"/>
            <a:ext cx="9143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7200" b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badi MT Condensed Extra Bold"/>
                <a:cs typeface="Abadi MT Condensed Extra Bold"/>
              </a:defRPr>
            </a:lvl1pPr>
          </a:lstStyle>
          <a:p>
            <a:r>
              <a:rPr lang="en-US" sz="4000" dirty="0" smtClean="0"/>
              <a:t>DISCOVER PLACES ALONG THE WAY</a:t>
            </a:r>
            <a:endParaRPr lang="en-US" sz="4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9777" y="5696302"/>
            <a:ext cx="3265182" cy="973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900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5729" y="1334627"/>
            <a:ext cx="5721773" cy="429133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8865" y="456317"/>
            <a:ext cx="8966234" cy="156966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badi MT Condensed Extra Bold"/>
                <a:cs typeface="Abadi MT Condensed Extra Bold"/>
              </a:rPr>
              <a:t>SMART RIDE</a:t>
            </a:r>
            <a:endParaRPr lang="en-US" sz="96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  <a:latin typeface="Abadi MT Condensed Extra Bold"/>
              <a:cs typeface="Abadi MT Condensed Extra Bold"/>
            </a:endParaRPr>
          </a:p>
        </p:txBody>
      </p:sp>
    </p:spTree>
    <p:extLst>
      <p:ext uri="{BB962C8B-B14F-4D97-AF65-F5344CB8AC3E}">
        <p14:creationId xmlns:p14="http://schemas.microsoft.com/office/powerpoint/2010/main" val="3332115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t="12718" b="12148"/>
          <a:stretch/>
        </p:blipFill>
        <p:spPr>
          <a:xfrm>
            <a:off x="2901105" y="3665694"/>
            <a:ext cx="3383432" cy="169406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8865" y="862598"/>
            <a:ext cx="89662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7200" b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badi MT Condensed Extra Bold"/>
                <a:cs typeface="Abadi MT Condensed Extra Bold"/>
              </a:defRPr>
            </a:lvl1pPr>
          </a:lstStyle>
          <a:p>
            <a:r>
              <a:rPr lang="en-US" dirty="0"/>
              <a:t>THE DUSTY ROAD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" y="16526"/>
            <a:ext cx="9143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7200" b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badi MT Condensed Extra Bold"/>
                <a:cs typeface="Abadi MT Condensed Extra Bold"/>
              </a:defRPr>
            </a:lvl1pPr>
          </a:lstStyle>
          <a:p>
            <a:r>
              <a:rPr lang="en-US" dirty="0"/>
              <a:t>THE WIND IN YOUR FACE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" y="1743220"/>
            <a:ext cx="9143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7200" b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badi MT Condensed Extra Bold"/>
                <a:cs typeface="Abadi MT Condensed Extra Bold"/>
              </a:defRPr>
            </a:lvl1pPr>
          </a:lstStyle>
          <a:p>
            <a:r>
              <a:rPr lang="en-US" dirty="0"/>
              <a:t>YOUR BIKE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-2850" y="2664363"/>
            <a:ext cx="9143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badi MT Condensed Extra Bold"/>
                <a:cs typeface="Abadi MT Condensed Extra Bold"/>
              </a:rPr>
              <a:t>YOU</a:t>
            </a:r>
            <a:endParaRPr lang="en-US" sz="72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  <a:latin typeface="Abadi MT Condensed Extra Bold"/>
              <a:cs typeface="Abadi MT Condensed Extra Bold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5227593"/>
            <a:ext cx="9143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7200" b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badi MT Condensed Extra Bold"/>
                <a:cs typeface="Abadi MT Condensed Extra Bold"/>
              </a:defRPr>
            </a:lvl1pPr>
          </a:lstStyle>
          <a:p>
            <a:r>
              <a:rPr lang="en-US" dirty="0"/>
              <a:t>THE CONNECTION IS DEEP</a:t>
            </a:r>
          </a:p>
        </p:txBody>
      </p:sp>
    </p:spTree>
    <p:extLst>
      <p:ext uri="{BB962C8B-B14F-4D97-AF65-F5344CB8AC3E}">
        <p14:creationId xmlns:p14="http://schemas.microsoft.com/office/powerpoint/2010/main" val="3541149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8004" y="4131625"/>
            <a:ext cx="5285438" cy="264272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8865" y="456317"/>
            <a:ext cx="8966234" cy="156966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badi MT Condensed Extra Bold"/>
                <a:cs typeface="Abadi MT Condensed Extra Bold"/>
              </a:rPr>
              <a:t>SMART RIDE</a:t>
            </a:r>
            <a:endParaRPr lang="en-US" sz="96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  <a:latin typeface="Abadi MT Condensed Extra Bold"/>
              <a:cs typeface="Abadi MT Condensed Extra Bol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" y="1665838"/>
            <a:ext cx="914399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7200" b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badi MT Condensed Extra Bold"/>
                <a:cs typeface="Abadi MT Condensed Extra Bold"/>
              </a:defRPr>
            </a:lvl1pPr>
          </a:lstStyle>
          <a:p>
            <a:r>
              <a:rPr lang="en-US" dirty="0"/>
              <a:t>THE CONNECTION IS </a:t>
            </a:r>
            <a:endParaRPr lang="en-US" dirty="0" smtClean="0"/>
          </a:p>
          <a:p>
            <a:r>
              <a:rPr lang="en-US" sz="9600" dirty="0" smtClean="0"/>
              <a:t>TRUE</a:t>
            </a:r>
            <a:endParaRPr lang="en-US" sz="9600" dirty="0"/>
          </a:p>
        </p:txBody>
      </p:sp>
      <p:sp>
        <p:nvSpPr>
          <p:cNvPr id="6" name="TextBox 5"/>
          <p:cNvSpPr txBox="1"/>
          <p:nvPr/>
        </p:nvSpPr>
        <p:spPr>
          <a:xfrm>
            <a:off x="98865" y="76352"/>
            <a:ext cx="8966234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badi MT Condensed Extra Bold"/>
                <a:cs typeface="Abadi MT Condensed Extra Bold"/>
              </a:rPr>
              <a:t>WITH</a:t>
            </a:r>
            <a:endParaRPr lang="en-US" sz="36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  <a:latin typeface="Abadi MT Condensed Extra Bold"/>
              <a:cs typeface="Abadi MT Condensed Extra Bold"/>
            </a:endParaRPr>
          </a:p>
        </p:txBody>
      </p:sp>
    </p:spTree>
    <p:extLst>
      <p:ext uri="{BB962C8B-B14F-4D97-AF65-F5344CB8AC3E}">
        <p14:creationId xmlns:p14="http://schemas.microsoft.com/office/powerpoint/2010/main" val="1192486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800"/>
            <a:ext cx="9144000" cy="6499860"/>
          </a:xfrm>
          <a:prstGeom prst="rect">
            <a:avLst/>
          </a:prstGeom>
        </p:spPr>
      </p:pic>
      <p:sp>
        <p:nvSpPr>
          <p:cNvPr id="5" name="Donut 4"/>
          <p:cNvSpPr/>
          <p:nvPr/>
        </p:nvSpPr>
        <p:spPr>
          <a:xfrm>
            <a:off x="327024" y="2775889"/>
            <a:ext cx="441076" cy="441076"/>
          </a:xfrm>
          <a:prstGeom prst="donu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" name="Donut 5"/>
          <p:cNvSpPr/>
          <p:nvPr/>
        </p:nvSpPr>
        <p:spPr>
          <a:xfrm>
            <a:off x="547562" y="5620534"/>
            <a:ext cx="441076" cy="441076"/>
          </a:xfrm>
          <a:prstGeom prst="donu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7" name="Donut 6"/>
          <p:cNvSpPr/>
          <p:nvPr/>
        </p:nvSpPr>
        <p:spPr>
          <a:xfrm>
            <a:off x="4677350" y="4373575"/>
            <a:ext cx="441076" cy="441076"/>
          </a:xfrm>
          <a:prstGeom prst="donu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8" name="Donut 7"/>
          <p:cNvSpPr/>
          <p:nvPr/>
        </p:nvSpPr>
        <p:spPr>
          <a:xfrm>
            <a:off x="7088420" y="2555351"/>
            <a:ext cx="441076" cy="441076"/>
          </a:xfrm>
          <a:prstGeom prst="donu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9" name="Donut 8"/>
          <p:cNvSpPr/>
          <p:nvPr/>
        </p:nvSpPr>
        <p:spPr>
          <a:xfrm>
            <a:off x="3772964" y="3216965"/>
            <a:ext cx="441076" cy="441076"/>
          </a:xfrm>
          <a:prstGeom prst="donu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0" name="Donut 9"/>
          <p:cNvSpPr/>
          <p:nvPr/>
        </p:nvSpPr>
        <p:spPr>
          <a:xfrm>
            <a:off x="7035185" y="5841072"/>
            <a:ext cx="441076" cy="441076"/>
          </a:xfrm>
          <a:prstGeom prst="donu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10814"/>
            <a:ext cx="89662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7200" b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badi MT Condensed Extra Bold"/>
                <a:cs typeface="Abadi MT Condensed Extra Bold"/>
              </a:defRPr>
            </a:lvl1pPr>
          </a:lstStyle>
          <a:p>
            <a:r>
              <a:rPr lang="en-US" sz="4000" dirty="0" smtClean="0"/>
              <a:t>SENSORS: TEMPERATURE, PRESSURE, PROXIMITY, WEIGHT, SPEED, …</a:t>
            </a:r>
            <a:br>
              <a:rPr lang="en-US" sz="4000" dirty="0" smtClean="0"/>
            </a:br>
            <a:r>
              <a:rPr lang="en-US" sz="4000" dirty="0" smtClean="0"/>
              <a:t>MOUNTED CAMERA, ACTUATORS, …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13510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onut 3"/>
          <p:cNvSpPr/>
          <p:nvPr/>
        </p:nvSpPr>
        <p:spPr>
          <a:xfrm>
            <a:off x="626772" y="6046426"/>
            <a:ext cx="441076" cy="441076"/>
          </a:xfrm>
          <a:prstGeom prst="donu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" name="Donut 4"/>
          <p:cNvSpPr/>
          <p:nvPr/>
        </p:nvSpPr>
        <p:spPr>
          <a:xfrm>
            <a:off x="114078" y="6046426"/>
            <a:ext cx="441076" cy="441076"/>
          </a:xfrm>
          <a:prstGeom prst="donu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" name="Donut 5"/>
          <p:cNvSpPr/>
          <p:nvPr/>
        </p:nvSpPr>
        <p:spPr>
          <a:xfrm>
            <a:off x="1652160" y="6046426"/>
            <a:ext cx="441076" cy="441076"/>
          </a:xfrm>
          <a:prstGeom prst="donu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7" name="Donut 6"/>
          <p:cNvSpPr/>
          <p:nvPr/>
        </p:nvSpPr>
        <p:spPr>
          <a:xfrm>
            <a:off x="2677547" y="6046426"/>
            <a:ext cx="441076" cy="441076"/>
          </a:xfrm>
          <a:prstGeom prst="donu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8" name="Donut 7"/>
          <p:cNvSpPr/>
          <p:nvPr/>
        </p:nvSpPr>
        <p:spPr>
          <a:xfrm>
            <a:off x="2164854" y="6046426"/>
            <a:ext cx="441076" cy="441076"/>
          </a:xfrm>
          <a:prstGeom prst="donu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9" name="Donut 8"/>
          <p:cNvSpPr/>
          <p:nvPr/>
        </p:nvSpPr>
        <p:spPr>
          <a:xfrm>
            <a:off x="1139466" y="6046426"/>
            <a:ext cx="441076" cy="441076"/>
          </a:xfrm>
          <a:prstGeom prst="donu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6724" y="4584026"/>
            <a:ext cx="2370007" cy="177750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800" y="5399701"/>
            <a:ext cx="668584" cy="464666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149887" y="5948025"/>
            <a:ext cx="3004545" cy="0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49887" y="5339898"/>
            <a:ext cx="3004545" cy="0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/>
          <a:srcRect t="21777" b="20202"/>
          <a:stretch/>
        </p:blipFill>
        <p:spPr>
          <a:xfrm>
            <a:off x="871018" y="4615625"/>
            <a:ext cx="1419047" cy="61750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5972" y="2029077"/>
            <a:ext cx="594020" cy="579532"/>
          </a:xfrm>
          <a:prstGeom prst="rect">
            <a:avLst/>
          </a:prstGeom>
        </p:spPr>
      </p:pic>
      <p:cxnSp>
        <p:nvCxnSpPr>
          <p:cNvPr id="18" name="Straight Connector 17"/>
          <p:cNvCxnSpPr/>
          <p:nvPr/>
        </p:nvCxnSpPr>
        <p:spPr>
          <a:xfrm>
            <a:off x="149887" y="4517495"/>
            <a:ext cx="3004545" cy="0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6125" y="321016"/>
            <a:ext cx="4480599" cy="149353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7"/>
          <a:srcRect t="33655" b="33128"/>
          <a:stretch/>
        </p:blipFill>
        <p:spPr>
          <a:xfrm>
            <a:off x="4666343" y="2225858"/>
            <a:ext cx="629797" cy="209198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54432" y="4683316"/>
            <a:ext cx="3817088" cy="1723846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 flipV="1">
            <a:off x="1437335" y="1886093"/>
            <a:ext cx="1787163" cy="22587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3353782" y="1886093"/>
            <a:ext cx="1536200" cy="22587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6076355" y="1814549"/>
            <a:ext cx="1543804" cy="2330292"/>
          </a:xfrm>
          <a:prstGeom prst="straightConnector1">
            <a:avLst/>
          </a:prstGeom>
          <a:ln>
            <a:solidFill>
              <a:srgbClr val="C0504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5095316" y="1814549"/>
            <a:ext cx="904988" cy="2246634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9904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1834296" y="1172312"/>
            <a:ext cx="5261119" cy="394583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" y="305524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7200" b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badi MT Condensed Extra Bold"/>
                <a:cs typeface="Abadi MT Condensed Extra Bold"/>
              </a:defRPr>
            </a:lvl1pPr>
          </a:lstStyle>
          <a:p>
            <a:r>
              <a:rPr lang="en-US" sz="5400" dirty="0" smtClean="0"/>
              <a:t>RIDERS GO WHERE OTHERS CAN’T</a:t>
            </a:r>
            <a:endParaRPr lang="en-US" sz="5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5560" r="14727"/>
          <a:stretch/>
        </p:blipFill>
        <p:spPr>
          <a:xfrm>
            <a:off x="6492156" y="1843652"/>
            <a:ext cx="1675557" cy="1483016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>
            <a:off x="6165144" y="1460201"/>
            <a:ext cx="2291558" cy="2291558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0552" y="1675536"/>
            <a:ext cx="1653077" cy="1653077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385685" y="1466795"/>
            <a:ext cx="2291558" cy="2291558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4565183"/>
            <a:ext cx="91439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7200" b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badi MT Condensed Extra Bold"/>
                <a:cs typeface="Abadi MT Condensed Extra Bold"/>
              </a:defRPr>
            </a:lvl1pPr>
          </a:lstStyle>
          <a:p>
            <a:r>
              <a:rPr lang="en-US" dirty="0" smtClean="0"/>
              <a:t>SMART RIDE MAPS UNCHARTERED TERRAIN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3194254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" y="4565183"/>
            <a:ext cx="91439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7200" b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badi MT Condensed Extra Bold"/>
                <a:cs typeface="Abadi MT Condensed Extra Bold"/>
              </a:defRPr>
            </a:lvl1pPr>
          </a:lstStyle>
          <a:p>
            <a:r>
              <a:rPr lang="en-US" dirty="0" smtClean="0"/>
              <a:t>SPONSORED RIDES COLLECTS USAGE INFO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3962933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" y="4565183"/>
            <a:ext cx="9143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7200" b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badi MT Condensed Extra Bold"/>
                <a:cs typeface="Abadi MT Condensed Extra Bold"/>
              </a:defRPr>
            </a:lvl1pPr>
          </a:lstStyle>
          <a:p>
            <a:r>
              <a:rPr lang="en-US" dirty="0" smtClean="0"/>
              <a:t>MONITOR RIDING SAFETY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1137438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91260" y="4919126"/>
            <a:ext cx="9143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7200" b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Abadi MT Condensed Extra Bold"/>
                <a:cs typeface="Abadi MT Condensed Extra Bold"/>
              </a:defRPr>
            </a:lvl1pPr>
          </a:lstStyle>
          <a:p>
            <a:r>
              <a:rPr lang="en-US" sz="4000" dirty="0" smtClean="0"/>
              <a:t>PICK UP ITEMS AT STORES ALONG THE WAY</a:t>
            </a:r>
            <a:endParaRPr lang="en-US" sz="4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59853" y="5186754"/>
            <a:ext cx="3437624" cy="230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261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76</Words>
  <Application>Microsoft Macintosh PowerPoint</Application>
  <PresentationFormat>On-screen Show (4:3)</PresentationFormat>
  <Paragraphs>19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vj</dc:creator>
  <cp:lastModifiedBy>vj</cp:lastModifiedBy>
  <cp:revision>45</cp:revision>
  <dcterms:created xsi:type="dcterms:W3CDTF">2013-12-13T22:18:01Z</dcterms:created>
  <dcterms:modified xsi:type="dcterms:W3CDTF">2013-12-13T23:39:41Z</dcterms:modified>
</cp:coreProperties>
</file>

<file path=docProps/thumbnail.jpeg>
</file>